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22 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524000"/>
            <a:ext cx="87630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77: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continuamos</a:t>
            </a:r>
            <a:r>
              <a:rPr lang="en-US" sz="2800" dirty="0" smtClean="0"/>
              <a:t> la </a:t>
            </a:r>
            <a:r>
              <a:rPr lang="en-US" sz="2800" dirty="0" err="1" smtClean="0"/>
              <a:t>segunda</a:t>
            </a:r>
            <a:r>
              <a:rPr lang="en-US" sz="2800" dirty="0" smtClean="0"/>
              <a:t> </a:t>
            </a:r>
            <a:r>
              <a:rPr lang="en-US" sz="2800" dirty="0" err="1" smtClean="0"/>
              <a:t>practica</a:t>
            </a:r>
            <a:r>
              <a:rPr lang="en-US" sz="2800" dirty="0" smtClean="0"/>
              <a:t> para el </a:t>
            </a:r>
            <a:r>
              <a:rPr lang="en-US" sz="2800" dirty="0" err="1" smtClean="0"/>
              <a:t>examen</a:t>
            </a:r>
            <a:r>
              <a:rPr lang="en-US" sz="2800" dirty="0" smtClean="0"/>
              <a:t> de </a:t>
            </a:r>
            <a:r>
              <a:rPr lang="en-US" sz="2800" dirty="0" err="1" smtClean="0"/>
              <a:t>Español</a:t>
            </a:r>
            <a:r>
              <a:rPr lang="en-US" sz="2800" dirty="0" smtClean="0"/>
              <a:t> de la ciudad?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r>
              <a:rPr lang="en-US" sz="2800" u="sng" dirty="0" smtClean="0"/>
              <a:t>Spanish Regents June 2010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u="sng" dirty="0" smtClean="0"/>
              <a:t>Writing</a:t>
            </a:r>
            <a:endParaRPr lang="en-US" sz="2800" dirty="0" smtClean="0"/>
          </a:p>
          <a:p>
            <a:r>
              <a:rPr lang="en-US" sz="2800" dirty="0" smtClean="0"/>
              <a:t>Complete the information on your ANSWER BOOKLET</a:t>
            </a:r>
          </a:p>
          <a:p>
            <a:r>
              <a:rPr lang="en-US" sz="2800" dirty="0" smtClean="0"/>
              <a:t>Complete 2 OUT OF THE 3 writing activities  (# 31-33) </a:t>
            </a:r>
          </a:p>
          <a:p>
            <a:pPr marL="0" indent="0">
              <a:buNone/>
            </a:pPr>
            <a:r>
              <a:rPr lang="en-US" sz="2800" u="sng" dirty="0"/>
              <a:t>Listening comprehension:</a:t>
            </a:r>
          </a:p>
          <a:p>
            <a:r>
              <a:rPr lang="en-US" sz="2800" dirty="0"/>
              <a:t>listen and respond q’s </a:t>
            </a:r>
            <a:r>
              <a:rPr lang="en-US" sz="2800"/>
              <a:t># </a:t>
            </a:r>
            <a:r>
              <a:rPr lang="en-US" sz="2800" smtClean="0"/>
              <a:t>1-12, </a:t>
            </a:r>
            <a:r>
              <a:rPr lang="en-US" sz="2800" dirty="0"/>
              <a:t>IN YOUR ANSWER BOOKLET.	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77:</a:t>
            </a:r>
            <a:r>
              <a:rPr lang="en-US" sz="2800" dirty="0" smtClean="0"/>
              <a:t> FINISH June 2010 REGENTS, IT WILL BE COLLECTED TUESDAY.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</TotalTime>
  <Words>65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22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10</cp:revision>
  <cp:lastPrinted>2014-05-13T14:07:38Z</cp:lastPrinted>
  <dcterms:created xsi:type="dcterms:W3CDTF">2014-05-12T21:03:23Z</dcterms:created>
  <dcterms:modified xsi:type="dcterms:W3CDTF">2014-05-22T20:55:26Z</dcterms:modified>
</cp:coreProperties>
</file>